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 autoAdjust="0"/>
    <p:restoredTop sz="94624" autoAdjust="0"/>
  </p:normalViewPr>
  <p:slideViewPr>
    <p:cSldViewPr snapToGrid="0" showGuides="1">
      <p:cViewPr varScale="1">
        <p:scale>
          <a:sx n="135" d="100"/>
          <a:sy n="135" d="100"/>
        </p:scale>
        <p:origin x="192" y="25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2FFF-035E-582E-E199-52AC39A6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10.04.2023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185</Words>
  <Application>Microsoft Macintosh PowerPoint</Application>
  <PresentationFormat>Widescreen</PresentationFormat>
  <Paragraphs>110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2023-04-10T16:54:11Z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